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"/>
  </p:notesMasterIdLst>
  <p:sldIdLst>
    <p:sldId id="261" r:id="rId2"/>
    <p:sldId id="279" r:id="rId3"/>
    <p:sldId id="289" r:id="rId4"/>
    <p:sldId id="290" r:id="rId5"/>
    <p:sldId id="291" r:id="rId6"/>
    <p:sldId id="259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FE2F3"/>
    <a:srgbClr val="C31823"/>
    <a:srgbClr val="C9151E"/>
    <a:srgbClr val="E9CBBC"/>
    <a:srgbClr val="E0A487"/>
    <a:srgbClr val="D97C5B"/>
    <a:srgbClr val="CC141E"/>
    <a:srgbClr val="D05035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18" autoAdjust="0"/>
    <p:restoredTop sz="94785" autoAdjust="0"/>
  </p:normalViewPr>
  <p:slideViewPr>
    <p:cSldViewPr snapToGrid="0">
      <p:cViewPr varScale="1">
        <p:scale>
          <a:sx n="110" d="100"/>
          <a:sy n="110" d="100"/>
        </p:scale>
        <p:origin x="66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546"/>
            <a:ext cx="9144000" cy="2796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1" y="4211593"/>
            <a:ext cx="3021843" cy="79994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1552217"/>
            <a:ext cx="78867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/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/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/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sc.sjtu.edu.cn/f/0b731a0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ssc.sjtu.edu.cn/s/ff34061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五四评优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一门式线上平台使用说明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z="2000" dirty="0"/>
              <a:t>2023</a:t>
            </a:r>
            <a:r>
              <a:rPr lang="zh-CN" altLang="en-US" sz="2000" dirty="0"/>
              <a:t>年</a:t>
            </a:r>
            <a:r>
              <a:rPr lang="en-US" altLang="zh-CN" sz="2000" dirty="0"/>
              <a:t>3</a:t>
            </a:r>
            <a:r>
              <a:rPr lang="zh-CN" altLang="en-US" sz="2000" dirty="0"/>
              <a:t>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4" y="1685678"/>
            <a:ext cx="5761117" cy="492149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进入表单（点击链接）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zh-CN" sz="1600" b="1" dirty="0">
                <a:hlinkClick r:id="rId2"/>
              </a:rPr>
              <a:t>https://ssc.sjtu.edu.cn/f/0b731a04</a:t>
            </a:r>
            <a:r>
              <a:rPr lang="zh-CN" altLang="en-US" sz="1600" b="1" dirty="0"/>
              <a:t>（一门式服务平台）</a:t>
            </a:r>
            <a:endParaRPr lang="en-US" altLang="zh-CN" sz="1600" b="1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sz="1600" b="1" dirty="0"/>
              <a:t>本次评优仅提供</a:t>
            </a:r>
            <a:r>
              <a:rPr lang="zh-CN" altLang="en-US" sz="1600" b="1" dirty="0">
                <a:solidFill>
                  <a:srgbClr val="FF0000"/>
                </a:solidFill>
              </a:rPr>
              <a:t>优秀团员和优秀团干部</a:t>
            </a:r>
            <a:r>
              <a:rPr lang="zh-CN" altLang="en-US" sz="1600" b="1" dirty="0"/>
              <a:t>的线上审批通道</a:t>
            </a: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使用交大</a:t>
            </a:r>
            <a:r>
              <a:rPr lang="en-US" altLang="zh-CN" sz="1800" b="1" dirty="0" err="1">
                <a:solidFill>
                  <a:srgbClr val="FF0000"/>
                </a:solidFill>
              </a:rPr>
              <a:t>jaccount</a:t>
            </a:r>
            <a:r>
              <a:rPr lang="zh-CN" altLang="en-US" sz="1800" b="1" dirty="0">
                <a:solidFill>
                  <a:srgbClr val="FF0000"/>
                </a:solidFill>
              </a:rPr>
              <a:t>账号登陆，进行表单填写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sz="1600" dirty="0"/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sz="1600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</a:t>
            </a:r>
            <a:r>
              <a:rPr lang="zh-CN" altLang="en-US"/>
              <a:t>推荐</a:t>
            </a:r>
            <a:r>
              <a:rPr lang="zh-CN" altLang="en-US" dirty="0"/>
              <a:t>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600" y="1106424"/>
            <a:ext cx="2474976" cy="247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内容占位符 3"/>
          <p:cNvSpPr txBox="1"/>
          <p:nvPr/>
        </p:nvSpPr>
        <p:spPr>
          <a:xfrm>
            <a:off x="244209" y="1478465"/>
            <a:ext cx="8655582" cy="1880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1800" b="1" dirty="0">
                <a:solidFill>
                  <a:srgbClr val="FF0000"/>
                </a:solidFill>
              </a:rPr>
              <a:t>流程选择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sz="1600" b="1" dirty="0"/>
              <a:t>首先选择推荐来源，在弹出的下拉选择中选择对应类别的具体推荐来源。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由学院推荐，选择来源为院系推荐，在弹出的下拉选择中选择相应学院。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由校级机关和学生组织推荐，选择相应来源，在弹出的下拉列表中选择组织、机构名称。</a:t>
            </a:r>
            <a:endParaRPr lang="en-US" altLang="zh-CN" sz="1600" b="1" dirty="0"/>
          </a:p>
        </p:txBody>
      </p:sp>
      <p:grpSp>
        <p:nvGrpSpPr>
          <p:cNvPr id="8" name="组合 7"/>
          <p:cNvGrpSpPr/>
          <p:nvPr/>
        </p:nvGrpSpPr>
        <p:grpSpPr>
          <a:xfrm>
            <a:off x="1273810" y="3651250"/>
            <a:ext cx="6426200" cy="2540000"/>
            <a:chOff x="3605" y="6597"/>
            <a:chExt cx="10120" cy="4000"/>
          </a:xfrm>
        </p:grpSpPr>
        <p:pic>
          <p:nvPicPr>
            <p:cNvPr id="2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3605" y="6597"/>
              <a:ext cx="10120" cy="4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952" y="7205"/>
              <a:ext cx="1013" cy="5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952" y="7873"/>
              <a:ext cx="3443" cy="25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>
          <a:xfrm>
            <a:off x="369080" y="1685678"/>
            <a:ext cx="3858519" cy="4198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</a:rPr>
              <a:t>填写、提交表单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本表须按要求如实填写，如发现虚假，无论评选活动进行到何阶段，即取消评选资格，并交由院系处理。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右上角带有“*”的问题为必填项。（如有留空提交会提示表单存在不合法字段）。</a:t>
            </a:r>
            <a:r>
              <a:rPr lang="zh-CN" altLang="en-US" sz="1600" b="1" dirty="0">
                <a:solidFill>
                  <a:srgbClr val="FF0000"/>
                </a:solidFill>
              </a:rPr>
              <a:t>右侧</a:t>
            </a:r>
            <a:r>
              <a:rPr lang="en-US" altLang="zh-CN" sz="1600" b="1" dirty="0">
                <a:solidFill>
                  <a:srgbClr val="FF0000"/>
                </a:solidFill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</a:rPr>
              <a:t>上传推荐表</a:t>
            </a:r>
            <a:r>
              <a:rPr lang="en-US" altLang="zh-CN" sz="1600" b="1" dirty="0">
                <a:solidFill>
                  <a:srgbClr val="FF0000"/>
                </a:solidFill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</a:rPr>
              <a:t>栏目为非必填。</a:t>
            </a:r>
            <a:endParaRPr lang="en-US" altLang="zh-CN" sz="16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点击“提交”，完成申请（每人仅可提交一次，请勿重复操作）。</a:t>
            </a:r>
            <a:endParaRPr lang="en-US" altLang="zh-CN" sz="1600" b="1" dirty="0"/>
          </a:p>
          <a:p>
            <a:pPr marL="0" indent="0">
              <a:lnSpc>
                <a:spcPct val="150000"/>
              </a:lnSpc>
              <a:buFont typeface="Calibri" panose="020F0502020204030204" pitchFamily="34" charset="0"/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830" y="1934210"/>
            <a:ext cx="4819015" cy="37007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>
          <a:xfrm>
            <a:off x="105901" y="1493283"/>
            <a:ext cx="8932198" cy="2032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1800" b="1" dirty="0">
                <a:solidFill>
                  <a:srgbClr val="FF0000"/>
                </a:solidFill>
              </a:rPr>
              <a:t>查看审批进度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申请人点击链接</a:t>
            </a:r>
            <a:r>
              <a:rPr lang="en-US" altLang="zh-CN" sz="1600" b="1" dirty="0">
                <a:hlinkClick r:id="rId2"/>
              </a:rPr>
              <a:t>https://ssc.sjtu.edu.cn/s/ff34061e</a:t>
            </a:r>
            <a:r>
              <a:rPr lang="zh-CN" altLang="en-US" sz="1600" b="1" dirty="0"/>
              <a:t>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登录</a:t>
            </a:r>
            <a:r>
              <a:rPr lang="en-US" altLang="zh-CN" sz="1600" b="1" dirty="0" err="1"/>
              <a:t>jaccount</a:t>
            </a:r>
            <a:r>
              <a:rPr lang="zh-CN" altLang="en-US" sz="1600" b="1" dirty="0"/>
              <a:t>即可查看提交的表单记录，“当前流程状态”一栏显示审批进度。</a:t>
            </a:r>
          </a:p>
          <a:p>
            <a:pPr lvl="1"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</a:rPr>
              <a:t>如表单被拒绝，也可在本人表单中填写的邮箱里查看反馈邮件。</a:t>
            </a:r>
          </a:p>
        </p:txBody>
      </p:sp>
      <p:sp>
        <p:nvSpPr>
          <p:cNvPr id="21" name="矩形 20"/>
          <p:cNvSpPr/>
          <p:nvPr/>
        </p:nvSpPr>
        <p:spPr>
          <a:xfrm>
            <a:off x="3955099" y="3845048"/>
            <a:ext cx="388862" cy="2770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357" y="3259274"/>
            <a:ext cx="6257285" cy="34721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3348" y="1816797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谢 谢！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d51c65d0-de1c-4708-b046-f65be28d24f4"/>
  <p:tag name="COMMONDATA" val="eyJoZGlkIjoiODViY2JkMjU3NGYzZTEwMzZmMGFkZWViYmNkYWU3NDI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000,&quot;width&quot;:10120}"/>
</p:tagLst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0</TotalTime>
  <Words>322</Words>
  <Application>Microsoft Office PowerPoint</Application>
  <PresentationFormat>全屏显示(4:3)</PresentationFormat>
  <Paragraphs>31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Calibri</vt:lpstr>
      <vt:lpstr>等线</vt:lpstr>
      <vt:lpstr>等线 Light</vt:lpstr>
      <vt:lpstr>微软雅黑</vt:lpstr>
      <vt:lpstr>2016-VI主题</vt:lpstr>
      <vt:lpstr>“五四评优”一门式线上平台使用说明</vt:lpstr>
      <vt:lpstr>拟推荐人填写表单</vt:lpstr>
      <vt:lpstr>拟推荐人填写表单</vt:lpstr>
      <vt:lpstr>拟推荐人填写表单</vt:lpstr>
      <vt:lpstr>拟推荐人填写表单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关 志成</cp:lastModifiedBy>
  <cp:revision>176</cp:revision>
  <dcterms:created xsi:type="dcterms:W3CDTF">2016-01-21T16:32:00Z</dcterms:created>
  <dcterms:modified xsi:type="dcterms:W3CDTF">2023-03-24T07:33:08Z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BF01803119AC4420AB808AD9A9D7ED4A</vt:lpwstr>
  </property>
</Properties>
</file>