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1034" r:id="rId2"/>
    <p:sldId id="1024" r:id="rId3"/>
    <p:sldId id="103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8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</a:t>
            </a:r>
            <a:r>
              <a:rPr lang="zh-CN" altLang="en-US"/>
              <a:t>方名称</a:t>
            </a:r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6EC13EE-269E-57BF-131F-B2EB9BE72348}"/>
              </a:ext>
            </a:extLst>
          </p:cNvPr>
          <p:cNvGraphicFramePr>
            <a:graphicFrameLocks noGrp="1"/>
          </p:cNvGraphicFramePr>
          <p:nvPr/>
        </p:nvGraphicFramePr>
        <p:xfrm>
          <a:off x="1278443" y="1679793"/>
          <a:ext cx="9635114" cy="3498414"/>
        </p:xfrm>
        <a:graphic>
          <a:graphicData uri="http://schemas.openxmlformats.org/drawingml/2006/table">
            <a:tbl>
              <a:tblPr firstRow="1" firstCol="1">
                <a:tableStyleId>{69012ECD-51FC-41F1-AA8D-1B2483CD663E}</a:tableStyleId>
              </a:tblPr>
              <a:tblGrid>
                <a:gridCol w="4817557">
                  <a:extLst>
                    <a:ext uri="{9D8B030D-6E8A-4147-A177-3AD203B41FA5}">
                      <a16:colId xmlns:a16="http://schemas.microsoft.com/office/drawing/2014/main" val="443248298"/>
                    </a:ext>
                  </a:extLst>
                </a:gridCol>
                <a:gridCol w="4817557">
                  <a:extLst>
                    <a:ext uri="{9D8B030D-6E8A-4147-A177-3AD203B41FA5}">
                      <a16:colId xmlns:a16="http://schemas.microsoft.com/office/drawing/2014/main" val="4149395330"/>
                    </a:ext>
                  </a:extLst>
                </a:gridCol>
              </a:tblGrid>
              <a:tr h="174920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kern="1200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36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kern="1200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36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5611040"/>
                  </a:ext>
                </a:extLst>
              </a:tr>
              <a:tr h="174920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任闻玉助学金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任九皋先生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6227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3311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82</Words>
  <Application>Microsoft Office PowerPoint</Application>
  <PresentationFormat>宽屏</PresentationFormat>
  <Paragraphs>13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楷体</vt:lpstr>
      <vt:lpstr>微软雅黑</vt:lpstr>
      <vt:lpstr>Arial</vt:lpstr>
      <vt:lpstr>1_Office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常华 维</cp:lastModifiedBy>
  <cp:revision>130</cp:revision>
  <dcterms:created xsi:type="dcterms:W3CDTF">2020-11-04T02:30:00Z</dcterms:created>
  <dcterms:modified xsi:type="dcterms:W3CDTF">2024-04-30T11:14:51Z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